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0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2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7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7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7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2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0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6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822433-32CC-4C98-9AA4-97BFF8AA2F2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2489D4-EAC2-4938-8594-41C07347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4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Texas Heroes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Barbara Jordan (1936-1996)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44512" y="2614412"/>
            <a:ext cx="51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Barbara Jordan was born in </a:t>
            </a:r>
            <a:r>
              <a:rPr lang="en-US" dirty="0" smtClean="0"/>
              <a:t>Houston. During </a:t>
            </a:r>
            <a:r>
              <a:rPr lang="en-US" dirty="0"/>
              <a:t>her childhood African Americans had to go to separate</a:t>
            </a:r>
          </a:p>
          <a:p>
            <a:r>
              <a:rPr lang="en-US" dirty="0"/>
              <a:t>schools and could only sit in certain areas of restaurants or </a:t>
            </a:r>
            <a:r>
              <a:rPr lang="en-US" dirty="0" smtClean="0"/>
              <a:t>buses. Despite </a:t>
            </a:r>
            <a:r>
              <a:rPr lang="en-US" dirty="0"/>
              <a:t>the difficulties due to prejudice, Barbara became a </a:t>
            </a:r>
            <a:r>
              <a:rPr lang="en-US" dirty="0" smtClean="0"/>
              <a:t>lawyer and </a:t>
            </a:r>
            <a:r>
              <a:rPr lang="en-US" dirty="0"/>
              <a:t>worked to help get African Americans equal treatment. </a:t>
            </a:r>
            <a:r>
              <a:rPr lang="en-US" dirty="0" smtClean="0"/>
              <a:t>She became </a:t>
            </a:r>
            <a:r>
              <a:rPr lang="en-US" dirty="0"/>
              <a:t>the first African American member of the Texas Senate</a:t>
            </a:r>
          </a:p>
          <a:p>
            <a:r>
              <a:rPr lang="en-US" dirty="0"/>
              <a:t>in more than 80 years and the only women to serve </a:t>
            </a:r>
            <a:r>
              <a:rPr lang="en-US" dirty="0" smtClean="0"/>
              <a:t>in the </a:t>
            </a:r>
            <a:r>
              <a:rPr lang="en-US" dirty="0"/>
              <a:t>Senate </a:t>
            </a:r>
            <a:r>
              <a:rPr lang="en-US" dirty="0" smtClean="0"/>
              <a:t>at that </a:t>
            </a:r>
            <a:r>
              <a:rPr lang="en-US" dirty="0"/>
              <a:t>time.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58" y="945726"/>
            <a:ext cx="3946453" cy="49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hero?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1070" y="2704563"/>
            <a:ext cx="93243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picture of someone who is your hero.  </a:t>
            </a:r>
          </a:p>
          <a:p>
            <a:endParaRPr lang="en-US" dirty="0"/>
          </a:p>
          <a:p>
            <a:r>
              <a:rPr lang="en-US" dirty="0" smtClean="0"/>
              <a:t>What makes that person a hero?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9976" y="791095"/>
            <a:ext cx="4179151" cy="539807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Juan Seguin (1806-1890)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4512" y="2560683"/>
            <a:ext cx="5126981" cy="35052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do you notice about this person?</a:t>
            </a:r>
          </a:p>
          <a:p>
            <a:pPr marL="0" indent="0">
              <a:buNone/>
            </a:pPr>
            <a:r>
              <a:rPr lang="en-US" dirty="0" smtClean="0"/>
              <a:t>Do you know a real or pretend person who looks like this?</a:t>
            </a:r>
          </a:p>
          <a:p>
            <a:pPr marL="0" indent="0">
              <a:buNone/>
            </a:pPr>
            <a:r>
              <a:rPr lang="en-US" dirty="0" smtClean="0"/>
              <a:t>What do you notice about how this person is dressed?</a:t>
            </a:r>
          </a:p>
          <a:p>
            <a:pPr marL="0" indent="0">
              <a:buNone/>
            </a:pPr>
            <a:r>
              <a:rPr lang="en-US" dirty="0" smtClean="0"/>
              <a:t>Do you think this person could be alive today?</a:t>
            </a:r>
          </a:p>
          <a:p>
            <a:pPr marL="0" indent="0">
              <a:buNone/>
            </a:pPr>
            <a:r>
              <a:rPr lang="en-US" dirty="0" smtClean="0"/>
              <a:t>What do you think they might have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9976" y="791095"/>
            <a:ext cx="4179151" cy="539807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Juan Seguin (1806-1890)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44512" y="2575776"/>
            <a:ext cx="51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Tejano (a descendant of the </a:t>
            </a:r>
            <a:r>
              <a:rPr lang="en-US" dirty="0" smtClean="0"/>
              <a:t>first pioneers </a:t>
            </a:r>
            <a:r>
              <a:rPr lang="en-US" dirty="0"/>
              <a:t>who came from Mexico to Texas) who helped </a:t>
            </a:r>
            <a:r>
              <a:rPr lang="en-US" dirty="0" smtClean="0"/>
              <a:t>Texas become </a:t>
            </a:r>
            <a:r>
              <a:rPr lang="en-US" dirty="0"/>
              <a:t>its own country. Texas was a state of Mexico but </a:t>
            </a:r>
            <a:r>
              <a:rPr lang="en-US" dirty="0" smtClean="0"/>
              <a:t>Texans grew </a:t>
            </a:r>
            <a:r>
              <a:rPr lang="en-US" dirty="0"/>
              <a:t>tired of living under the dictator Antonio Lopez de </a:t>
            </a:r>
            <a:r>
              <a:rPr lang="en-US" dirty="0" smtClean="0"/>
              <a:t>Santa Anna</a:t>
            </a:r>
            <a:r>
              <a:rPr lang="en-US" dirty="0"/>
              <a:t>. Despite the fact that Sequin had a lot to lose (family, </a:t>
            </a:r>
            <a:r>
              <a:rPr lang="en-US" dirty="0" smtClean="0"/>
              <a:t>home and </a:t>
            </a:r>
            <a:r>
              <a:rPr lang="en-US" dirty="0"/>
              <a:t>political power) he fought for Texas freedom. He led </a:t>
            </a:r>
            <a:r>
              <a:rPr lang="en-US" dirty="0" smtClean="0"/>
              <a:t>other Tejano </a:t>
            </a:r>
            <a:r>
              <a:rPr lang="en-US" dirty="0"/>
              <a:t>soldiers at the Battle of San Jacinto, where Texas won </a:t>
            </a:r>
            <a:r>
              <a:rPr lang="en-US" dirty="0" smtClean="0"/>
              <a:t>its independence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Sam Houston (1793-1863)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10" y="901521"/>
            <a:ext cx="4110217" cy="5204444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744512" y="2560683"/>
            <a:ext cx="5126981" cy="35052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do you notice about this person?</a:t>
            </a:r>
          </a:p>
          <a:p>
            <a:pPr marL="0" indent="0">
              <a:buNone/>
            </a:pPr>
            <a:r>
              <a:rPr lang="en-US" dirty="0" smtClean="0"/>
              <a:t>Do you know a real or pretend person who looks like this?</a:t>
            </a:r>
          </a:p>
          <a:p>
            <a:pPr marL="0" indent="0">
              <a:buNone/>
            </a:pPr>
            <a:r>
              <a:rPr lang="en-US" dirty="0" smtClean="0"/>
              <a:t>What do you notice about how this person is dressed?</a:t>
            </a:r>
          </a:p>
          <a:p>
            <a:pPr marL="0" indent="0">
              <a:buNone/>
            </a:pPr>
            <a:r>
              <a:rPr lang="en-US" dirty="0" smtClean="0"/>
              <a:t>Do you think this person could be alive today?</a:t>
            </a:r>
          </a:p>
          <a:p>
            <a:pPr marL="0" indent="0">
              <a:buNone/>
            </a:pPr>
            <a:r>
              <a:rPr lang="en-US" dirty="0" smtClean="0"/>
              <a:t>What do you think they might have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Sam Houston (1793-1863)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44512" y="2575776"/>
            <a:ext cx="5151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Houston moved to Texas from </a:t>
            </a:r>
            <a:r>
              <a:rPr lang="en-US" dirty="0" smtClean="0"/>
              <a:t>the United </a:t>
            </a:r>
            <a:r>
              <a:rPr lang="en-US" dirty="0"/>
              <a:t>States and served as the general in charge of the </a:t>
            </a:r>
            <a:r>
              <a:rPr lang="en-US" dirty="0" smtClean="0"/>
              <a:t>Texas Army</a:t>
            </a:r>
            <a:r>
              <a:rPr lang="en-US" dirty="0"/>
              <a:t>. He was elected President of the Republic of Texas twice.</a:t>
            </a:r>
          </a:p>
          <a:p>
            <a:r>
              <a:rPr lang="en-US" dirty="0"/>
              <a:t>After having their own country for almost 10 </a:t>
            </a:r>
            <a:r>
              <a:rPr lang="en-US" dirty="0" smtClean="0"/>
              <a:t>years, Texans voted to </a:t>
            </a:r>
            <a:r>
              <a:rPr lang="en-US" dirty="0"/>
              <a:t>join the United States This process, called Annexation, </a:t>
            </a:r>
            <a:r>
              <a:rPr lang="en-US" dirty="0" smtClean="0"/>
              <a:t>was very </a:t>
            </a:r>
            <a:r>
              <a:rPr lang="en-US" dirty="0"/>
              <a:t>complicated and Sam Houston was the leader in </a:t>
            </a:r>
            <a:r>
              <a:rPr lang="en-US" dirty="0" smtClean="0"/>
              <a:t>helping Texas </a:t>
            </a:r>
            <a:r>
              <a:rPr lang="en-US" dirty="0"/>
              <a:t>become part of the United States.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10" y="901521"/>
            <a:ext cx="4110217" cy="52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Miriam Ferguson (1875-1961)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44" y="817452"/>
            <a:ext cx="4064891" cy="50685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4512" y="2380733"/>
            <a:ext cx="5126981" cy="35052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do you notice about this person?</a:t>
            </a:r>
          </a:p>
          <a:p>
            <a:pPr marL="0" indent="0">
              <a:buNone/>
            </a:pPr>
            <a:r>
              <a:rPr lang="en-US" dirty="0" smtClean="0"/>
              <a:t>Do you know a real or pretend person who looks like this?</a:t>
            </a:r>
          </a:p>
          <a:p>
            <a:pPr marL="0" indent="0">
              <a:buNone/>
            </a:pPr>
            <a:r>
              <a:rPr lang="en-US" dirty="0" smtClean="0"/>
              <a:t>What do you notice about how this person is dressed?</a:t>
            </a:r>
          </a:p>
          <a:p>
            <a:pPr marL="0" indent="0">
              <a:buNone/>
            </a:pPr>
            <a:r>
              <a:rPr lang="en-US" dirty="0" smtClean="0"/>
              <a:t>Do you think this person could be alive today?</a:t>
            </a:r>
          </a:p>
          <a:p>
            <a:pPr marL="0" indent="0">
              <a:buNone/>
            </a:pPr>
            <a:r>
              <a:rPr lang="en-US" dirty="0" smtClean="0"/>
              <a:t>What do you think they might have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Miriam Ferguson (1875-1961)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44512" y="2575776"/>
            <a:ext cx="5151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Miriam Ferguson grew up in </a:t>
            </a:r>
            <a:r>
              <a:rPr lang="en-US" dirty="0" smtClean="0"/>
              <a:t>Texas during </a:t>
            </a:r>
            <a:r>
              <a:rPr lang="en-US" dirty="0"/>
              <a:t>a time when women were not allowed to vote or serve </a:t>
            </a:r>
            <a:r>
              <a:rPr lang="en-US" dirty="0" smtClean="0"/>
              <a:t>in public </a:t>
            </a:r>
            <a:r>
              <a:rPr lang="en-US" dirty="0"/>
              <a:t>office. In 1919, the United States changed the laws,</a:t>
            </a:r>
          </a:p>
          <a:p>
            <a:r>
              <a:rPr lang="en-US" dirty="0"/>
              <a:t>granting women the right to vote. Miriam Ferguson ran </a:t>
            </a:r>
            <a:r>
              <a:rPr lang="en-US" dirty="0" smtClean="0"/>
              <a:t>for Governor </a:t>
            </a:r>
            <a:r>
              <a:rPr lang="en-US" dirty="0"/>
              <a:t>and became the first female governor in Texas and </a:t>
            </a:r>
            <a:r>
              <a:rPr lang="en-US" dirty="0" smtClean="0"/>
              <a:t>the second </a:t>
            </a:r>
            <a:r>
              <a:rPr lang="en-US" dirty="0"/>
              <a:t>one in the entire United States. She later served a </a:t>
            </a:r>
            <a:r>
              <a:rPr lang="en-US" dirty="0" smtClean="0"/>
              <a:t>second term </a:t>
            </a:r>
            <a:r>
              <a:rPr lang="en-US" dirty="0"/>
              <a:t>as Texas Governor.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44" y="817452"/>
            <a:ext cx="4064891" cy="50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4512" y="1228976"/>
            <a:ext cx="4718304" cy="723415"/>
          </a:xfrm>
        </p:spPr>
        <p:txBody>
          <a:bodyPr/>
          <a:lstStyle/>
          <a:p>
            <a:r>
              <a:rPr lang="en-US" dirty="0" smtClean="0"/>
              <a:t>Texas Hero: Barbara Jordan (1936-1996)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58" y="945726"/>
            <a:ext cx="3946453" cy="4952799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5744512" y="2560683"/>
            <a:ext cx="5126981" cy="35052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do you notice about this person?</a:t>
            </a:r>
          </a:p>
          <a:p>
            <a:pPr marL="0" indent="0">
              <a:buNone/>
            </a:pPr>
            <a:r>
              <a:rPr lang="en-US" dirty="0" smtClean="0"/>
              <a:t>Do you know a real or pretend person who looks like this?</a:t>
            </a:r>
          </a:p>
          <a:p>
            <a:pPr marL="0" indent="0">
              <a:buNone/>
            </a:pPr>
            <a:r>
              <a:rPr lang="en-US" dirty="0" smtClean="0"/>
              <a:t>What do you notice about how this person is dressed?</a:t>
            </a:r>
          </a:p>
          <a:p>
            <a:pPr marL="0" indent="0">
              <a:buNone/>
            </a:pPr>
            <a:r>
              <a:rPr lang="en-US" dirty="0" smtClean="0"/>
              <a:t>Do you think this person could be alive today?</a:t>
            </a:r>
          </a:p>
          <a:p>
            <a:pPr marL="0" indent="0">
              <a:buNone/>
            </a:pPr>
            <a:r>
              <a:rPr lang="en-US" dirty="0" smtClean="0"/>
              <a:t>What do you think they might have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604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Texas Heroes</vt:lpstr>
      <vt:lpstr>What is a hero?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Heroes</dc:title>
  <dc:creator>Jacqueline Joisten</dc:creator>
  <cp:lastModifiedBy>Jacqueline Joisten</cp:lastModifiedBy>
  <cp:revision>7</cp:revision>
  <dcterms:created xsi:type="dcterms:W3CDTF">2014-10-17T13:52:46Z</dcterms:created>
  <dcterms:modified xsi:type="dcterms:W3CDTF">2014-10-17T15:10:49Z</dcterms:modified>
</cp:coreProperties>
</file>